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6" r:id="rId7"/>
    <p:sldId id="288" r:id="rId8"/>
    <p:sldId id="267" r:id="rId9"/>
    <p:sldId id="302" r:id="rId10"/>
    <p:sldId id="301" r:id="rId11"/>
    <p:sldId id="299" r:id="rId12"/>
    <p:sldId id="300" r:id="rId13"/>
    <p:sldId id="303" r:id="rId14"/>
    <p:sldId id="309" r:id="rId15"/>
    <p:sldId id="310" r:id="rId16"/>
    <p:sldId id="311" r:id="rId17"/>
    <p:sldId id="313" r:id="rId18"/>
    <p:sldId id="297" r:id="rId19"/>
    <p:sldId id="314" r:id="rId20"/>
    <p:sldId id="319" r:id="rId21"/>
    <p:sldId id="320" r:id="rId22"/>
    <p:sldId id="315" r:id="rId23"/>
    <p:sldId id="278" r:id="rId24"/>
    <p:sldId id="321" r:id="rId25"/>
    <p:sldId id="280" r:id="rId26"/>
    <p:sldId id="316" r:id="rId27"/>
    <p:sldId id="322" r:id="rId28"/>
    <p:sldId id="323" r:id="rId29"/>
    <p:sldId id="283" r:id="rId30"/>
    <p:sldId id="317" r:id="rId31"/>
    <p:sldId id="282" r:id="rId32"/>
    <p:sldId id="284" r:id="rId33"/>
    <p:sldId id="318" r:id="rId34"/>
    <p:sldId id="281" r:id="rId35"/>
    <p:sldId id="294" r:id="rId36"/>
    <p:sldId id="295" r:id="rId37"/>
    <p:sldId id="296" r:id="rId38"/>
    <p:sldId id="298" r:id="rId39"/>
    <p:sldId id="304" r:id="rId40"/>
    <p:sldId id="308" r:id="rId41"/>
    <p:sldId id="305" r:id="rId42"/>
    <p:sldId id="306" r:id="rId43"/>
    <p:sldId id="307" r:id="rId44"/>
    <p:sldId id="312" r:id="rId45"/>
    <p:sldId id="279" r:id="rId46"/>
    <p:sldId id="259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EA1-7542-43B1-B220-77FA61E04C7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0AD5-E7B1-416D-845B-3C8212EF5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и согласные.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Р, Ю, Й, К,С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075" t="20534" r="22419" b="28590"/>
          <a:stretch/>
        </p:blipFill>
        <p:spPr>
          <a:xfrm>
            <a:off x="1299411" y="-236600"/>
            <a:ext cx="7074568" cy="62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586" t="26617" r="20086" b="29142"/>
          <a:stretch/>
        </p:blipFill>
        <p:spPr>
          <a:xfrm>
            <a:off x="1034716" y="236621"/>
            <a:ext cx="9264315" cy="61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297" t="27170" r="23663" b="19741"/>
          <a:stretch/>
        </p:blipFill>
        <p:spPr>
          <a:xfrm>
            <a:off x="2189748" y="365125"/>
            <a:ext cx="6220326" cy="57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431" t="19151" r="20864" b="43244"/>
          <a:stretch/>
        </p:blipFill>
        <p:spPr>
          <a:xfrm>
            <a:off x="2165685" y="1252101"/>
            <a:ext cx="7640052" cy="44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64" t="18046" r="20864" b="37990"/>
          <a:stretch/>
        </p:blipFill>
        <p:spPr>
          <a:xfrm>
            <a:off x="2394285" y="1335559"/>
            <a:ext cx="6509083" cy="44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364" t="26341" r="20708" b="31077"/>
          <a:stretch/>
        </p:blipFill>
        <p:spPr>
          <a:xfrm>
            <a:off x="2053389" y="1027906"/>
            <a:ext cx="7523747" cy="50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231" t="26617" r="26307" b="17252"/>
          <a:stretch/>
        </p:blipFill>
        <p:spPr>
          <a:xfrm>
            <a:off x="2839454" y="365125"/>
            <a:ext cx="5281864" cy="58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764" t="20534" r="20241" b="36332"/>
          <a:stretch/>
        </p:blipFill>
        <p:spPr>
          <a:xfrm>
            <a:off x="1792705" y="1027906"/>
            <a:ext cx="7303167" cy="50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val="727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lh3.googleusercontent.com/t-Iluf2wBtWJdkHQsBCKODaWEeyE5JJCVi-ZDMfjOBQV_4XEPt7Dw8NJ8bItTsa-kdi2Xym0zEb5LhyLlQK1Wc216IXf2Dpo3mvAfrqdtL60Ix88P86tZ7KaikjPenJcE_fQVr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3" t="24959" r="24453" b="27207"/>
          <a:stretch/>
        </p:blipFill>
        <p:spPr bwMode="auto">
          <a:xfrm>
            <a:off x="1192005" y="1027906"/>
            <a:ext cx="9140501" cy="50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470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6.googleusercontent.com/2m0fgdurpY4bukuz8xwjiXd4b_W7-Kn3KVqbiE2jmrIgW_rnUSFiZBq_6eAlp00tyrW13jd9KZoUEqpaCrRO47fxFImc4TS9aMM96ffLlNLSoXlEJSE4Ef1FEh2BRENuOS2jH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27447" r="24142" b="19465"/>
          <a:stretch/>
        </p:blipFill>
        <p:spPr bwMode="auto">
          <a:xfrm>
            <a:off x="1385636" y="901154"/>
            <a:ext cx="9420727" cy="53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8309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432" y="902368"/>
            <a:ext cx="10427368" cy="788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речи – это то, что мы слышим и говорим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2332951" y="2962715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endParaRPr lang="ru-RU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1642" y="1852864"/>
            <a:ext cx="3910263" cy="287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тренировка: с 18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88" y="1446104"/>
            <a:ext cx="1145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АаОУЫИЭЕеЁёЮ</a:t>
            </a:r>
            <a:r>
              <a:rPr lang="ru-RU" sz="4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МПЛБбДЖНГВЗРЙКС</a:t>
            </a:r>
            <a:endParaRPr lang="ru-RU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230" t="21364" r="20553" b="27206"/>
          <a:stretch/>
        </p:blipFill>
        <p:spPr>
          <a:xfrm>
            <a:off x="2755232" y="2697588"/>
            <a:ext cx="4920916" cy="41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5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2" y="1167062"/>
            <a:ext cx="10415337" cy="5236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В СЛОВЕ»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 descr="Картинки по запросу &quot;ухо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5840" b="-2672"/>
          <a:stretch>
            <a:fillRect/>
          </a:stretch>
        </p:blipFill>
        <p:spPr bwMode="auto">
          <a:xfrm>
            <a:off x="3981277" y="2962713"/>
            <a:ext cx="2641275" cy="23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79" y="3091295"/>
            <a:ext cx="3036071" cy="206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5" y="3439862"/>
            <a:ext cx="226790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– открывают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встречают 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974" y="2437490"/>
            <a:ext cx="3036071" cy="3097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619300" y="133883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9" y="3223942"/>
            <a:ext cx="2182557" cy="152413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38673" y="4917510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4" y="4846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встречают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преграду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322" y="1815644"/>
            <a:ext cx="3255546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22" y="4196681"/>
            <a:ext cx="3255546" cy="21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287" y="1212270"/>
            <a:ext cx="1914310" cy="1731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-1" r="26481" b="-4098"/>
          <a:stretch/>
        </p:blipFill>
        <p:spPr>
          <a:xfrm>
            <a:off x="8730951" y="3084831"/>
            <a:ext cx="1911660" cy="180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4971" t="1" r="8095" b="1643"/>
          <a:stretch/>
        </p:blipFill>
        <p:spPr>
          <a:xfrm>
            <a:off x="8705526" y="5026296"/>
            <a:ext cx="1937084" cy="15890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59888" y="1915566"/>
            <a:ext cx="2109537" cy="1450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642" y="4519797"/>
            <a:ext cx="2182557" cy="1524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2179" y="2761715"/>
            <a:ext cx="2731168" cy="24485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65" t="23023" r="24129" b="13934"/>
          <a:stretch/>
        </p:blipFill>
        <p:spPr>
          <a:xfrm>
            <a:off x="2815389" y="851968"/>
            <a:ext cx="5089358" cy="60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808" t="18875" r="20397" b="35226"/>
          <a:stretch/>
        </p:blipFill>
        <p:spPr>
          <a:xfrm>
            <a:off x="2358190" y="1274555"/>
            <a:ext cx="6870032" cy="4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90</Words>
  <Application>Microsoft Office PowerPoint</Application>
  <PresentationFormat>Широкоэкранный</PresentationFormat>
  <Paragraphs>35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Тема Office</vt:lpstr>
      <vt:lpstr>5 занятие </vt:lpstr>
      <vt:lpstr>Презентация PowerPoint</vt:lpstr>
      <vt:lpstr>Презентация PowerPoint</vt:lpstr>
      <vt:lpstr>Звуки речи – это то, что мы слышим и говорим</vt:lpstr>
      <vt:lpstr>ПРАВИЛО «ВЫДЕЛЕНИЯ ЗВУКА В СЛОВЕ» </vt:lpstr>
      <vt:lpstr>  Гласные звуки – открывают рот и не встречают преграду  </vt:lpstr>
      <vt:lpstr>  Согласные звуки – встречают преграду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тренировка: с 18 №2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2020-10-12T06:30:35Z</dcterms:created>
  <dcterms:modified xsi:type="dcterms:W3CDTF">2022-04-20T10:07:26Z</dcterms:modified>
</cp:coreProperties>
</file>