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88" r:id="rId8"/>
    <p:sldId id="267" r:id="rId9"/>
    <p:sldId id="302" r:id="rId10"/>
    <p:sldId id="301" r:id="rId11"/>
    <p:sldId id="299" r:id="rId12"/>
    <p:sldId id="300" r:id="rId13"/>
    <p:sldId id="303" r:id="rId14"/>
    <p:sldId id="310" r:id="rId15"/>
    <p:sldId id="311" r:id="rId16"/>
    <p:sldId id="309" r:id="rId17"/>
    <p:sldId id="297" r:id="rId18"/>
    <p:sldId id="314" r:id="rId19"/>
    <p:sldId id="324" r:id="rId20"/>
    <p:sldId id="321" r:id="rId21"/>
    <p:sldId id="325" r:id="rId22"/>
    <p:sldId id="328" r:id="rId23"/>
    <p:sldId id="326" r:id="rId24"/>
    <p:sldId id="327" r:id="rId25"/>
    <p:sldId id="278" r:id="rId26"/>
    <p:sldId id="319" r:id="rId27"/>
    <p:sldId id="320" r:id="rId28"/>
    <p:sldId id="315" r:id="rId29"/>
    <p:sldId id="280" r:id="rId30"/>
    <p:sldId id="316" r:id="rId31"/>
    <p:sldId id="322" r:id="rId32"/>
    <p:sldId id="323" r:id="rId33"/>
    <p:sldId id="283" r:id="rId34"/>
    <p:sldId id="317" r:id="rId35"/>
    <p:sldId id="282" r:id="rId36"/>
    <p:sldId id="284" r:id="rId37"/>
    <p:sldId id="318" r:id="rId38"/>
    <p:sldId id="281" r:id="rId39"/>
    <p:sldId id="294" r:id="rId40"/>
    <p:sldId id="295" r:id="rId41"/>
    <p:sldId id="296" r:id="rId42"/>
    <p:sldId id="298" r:id="rId43"/>
    <p:sldId id="304" r:id="rId44"/>
    <p:sldId id="308" r:id="rId45"/>
    <p:sldId id="305" r:id="rId46"/>
    <p:sldId id="306" r:id="rId47"/>
    <p:sldId id="307" r:id="rId48"/>
    <p:sldId id="312" r:id="rId49"/>
    <p:sldId id="279" r:id="rId50"/>
    <p:sldId id="259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и согласные.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Т, Ш, Щ, Я, 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608" t="18046" r="20708" b="42414"/>
          <a:stretch/>
        </p:blipFill>
        <p:spPr>
          <a:xfrm>
            <a:off x="2793332" y="1479885"/>
            <a:ext cx="6605336" cy="42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64" t="18875" r="21175" b="33567"/>
          <a:stretch/>
        </p:blipFill>
        <p:spPr>
          <a:xfrm>
            <a:off x="2442412" y="1180362"/>
            <a:ext cx="6569242" cy="49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519" t="21916" r="22419" b="27207"/>
          <a:stretch/>
        </p:blipFill>
        <p:spPr>
          <a:xfrm>
            <a:off x="2346157" y="859847"/>
            <a:ext cx="6208295" cy="52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986" t="26341" r="20086" b="29143"/>
          <a:stretch/>
        </p:blipFill>
        <p:spPr>
          <a:xfrm>
            <a:off x="2875548" y="1274982"/>
            <a:ext cx="7026441" cy="4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653" t="18322" r="20397" b="32184"/>
          <a:stretch/>
        </p:blipFill>
        <p:spPr>
          <a:xfrm>
            <a:off x="2803358" y="1464548"/>
            <a:ext cx="6220327" cy="45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53" t="26064" r="22108" b="28037"/>
          <a:stretch/>
        </p:blipFill>
        <p:spPr>
          <a:xfrm>
            <a:off x="2418348" y="1277079"/>
            <a:ext cx="6184231" cy="4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53" t="18046" r="20241" b="32737"/>
          <a:stretch/>
        </p:blipFill>
        <p:spPr>
          <a:xfrm>
            <a:off x="1949116" y="721592"/>
            <a:ext cx="7880683" cy="59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727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8" y="1446104"/>
            <a:ext cx="1145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АаОУЫИЭЕеЁёЮЯ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МПЛБбДЖНГВЗРЙКТШЩЧС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963" t="29659" r="24130" b="17806"/>
          <a:stretch/>
        </p:blipFill>
        <p:spPr>
          <a:xfrm>
            <a:off x="7158788" y="3015764"/>
            <a:ext cx="3368843" cy="3699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4672" t="24194" r="24166" b="27417"/>
          <a:stretch/>
        </p:blipFill>
        <p:spPr>
          <a:xfrm>
            <a:off x="2093494" y="2738289"/>
            <a:ext cx="3669632" cy="32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208" t="18876" r="21175" b="27206"/>
          <a:stretch/>
        </p:blipFill>
        <p:spPr>
          <a:xfrm>
            <a:off x="2237874" y="589391"/>
            <a:ext cx="6400800" cy="54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100</Words>
  <Application>Microsoft Office PowerPoint</Application>
  <PresentationFormat>Широкоэкранный</PresentationFormat>
  <Paragraphs>41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Тема Office</vt:lpstr>
      <vt:lpstr>6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  Гласные звуки – открывают рот и не встречают преграду  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31, 33 №2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46</cp:revision>
  <dcterms:created xsi:type="dcterms:W3CDTF">2020-10-12T06:30:35Z</dcterms:created>
  <dcterms:modified xsi:type="dcterms:W3CDTF">2022-04-20T14:24:06Z</dcterms:modified>
</cp:coreProperties>
</file>