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66" r:id="rId7"/>
    <p:sldId id="288" r:id="rId8"/>
    <p:sldId id="267" r:id="rId9"/>
    <p:sldId id="302" r:id="rId10"/>
    <p:sldId id="301" r:id="rId11"/>
    <p:sldId id="311" r:id="rId12"/>
    <p:sldId id="309" r:id="rId13"/>
    <p:sldId id="334" r:id="rId14"/>
    <p:sldId id="299" r:id="rId15"/>
    <p:sldId id="303" r:id="rId16"/>
    <p:sldId id="310" r:id="rId17"/>
    <p:sldId id="297" r:id="rId18"/>
    <p:sldId id="280" r:id="rId19"/>
    <p:sldId id="329" r:id="rId20"/>
    <p:sldId id="282" r:id="rId21"/>
    <p:sldId id="330" r:id="rId22"/>
    <p:sldId id="278" r:id="rId23"/>
    <p:sldId id="314" r:id="rId24"/>
    <p:sldId id="331" r:id="rId25"/>
    <p:sldId id="332" r:id="rId26"/>
    <p:sldId id="315" r:id="rId27"/>
    <p:sldId id="333" r:id="rId28"/>
    <p:sldId id="324" r:id="rId29"/>
    <p:sldId id="321" r:id="rId30"/>
    <p:sldId id="325" r:id="rId31"/>
    <p:sldId id="328" r:id="rId32"/>
    <p:sldId id="326" r:id="rId33"/>
    <p:sldId id="327" r:id="rId34"/>
    <p:sldId id="319" r:id="rId35"/>
    <p:sldId id="320" r:id="rId36"/>
    <p:sldId id="316" r:id="rId37"/>
    <p:sldId id="322" r:id="rId38"/>
    <p:sldId id="323" r:id="rId39"/>
    <p:sldId id="283" r:id="rId40"/>
    <p:sldId id="317" r:id="rId41"/>
    <p:sldId id="284" r:id="rId42"/>
    <p:sldId id="318" r:id="rId43"/>
    <p:sldId id="281" r:id="rId44"/>
    <p:sldId id="294" r:id="rId45"/>
    <p:sldId id="295" r:id="rId46"/>
    <p:sldId id="296" r:id="rId47"/>
    <p:sldId id="298" r:id="rId48"/>
    <p:sldId id="304" r:id="rId49"/>
    <p:sldId id="308" r:id="rId50"/>
    <p:sldId id="305" r:id="rId51"/>
    <p:sldId id="306" r:id="rId52"/>
    <p:sldId id="307" r:id="rId53"/>
    <p:sldId id="312" r:id="rId54"/>
    <p:sldId id="279" r:id="rId55"/>
    <p:sldId id="259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2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1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4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0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9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5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гласные и согласные. Ф, Ц, Х,Ь,Ъ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7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675" t="21916" r="24440" b="26101"/>
          <a:stretch/>
        </p:blipFill>
        <p:spPr>
          <a:xfrm>
            <a:off x="2322094" y="898964"/>
            <a:ext cx="5907505" cy="541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809" t="32424" r="21174" b="18082"/>
          <a:stretch/>
        </p:blipFill>
        <p:spPr>
          <a:xfrm>
            <a:off x="3356810" y="1367911"/>
            <a:ext cx="6051885" cy="45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497" t="21364" r="22419" b="27483"/>
          <a:stretch/>
        </p:blipFill>
        <p:spPr>
          <a:xfrm>
            <a:off x="2021305" y="1027906"/>
            <a:ext cx="6773779" cy="54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964" t="26617" r="21330" b="29972"/>
          <a:stretch/>
        </p:blipFill>
        <p:spPr>
          <a:xfrm>
            <a:off x="2382254" y="1200966"/>
            <a:ext cx="6966284" cy="46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430" t="26341" r="21330" b="22506"/>
          <a:stretch/>
        </p:blipFill>
        <p:spPr>
          <a:xfrm>
            <a:off x="2442411" y="1257376"/>
            <a:ext cx="6220326" cy="49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586" t="20811" r="20553" b="27760"/>
          <a:stretch/>
        </p:blipFill>
        <p:spPr>
          <a:xfrm>
            <a:off x="2438400" y="1027906"/>
            <a:ext cx="7315200" cy="57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941" t="25788" r="22574" b="26100"/>
          <a:stretch/>
        </p:blipFill>
        <p:spPr>
          <a:xfrm>
            <a:off x="2646948" y="1022141"/>
            <a:ext cx="6075948" cy="539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470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</p:txBody>
      </p:sp>
    </p:spTree>
    <p:extLst>
      <p:ext uri="{BB962C8B-B14F-4D97-AF65-F5344CB8AC3E}">
        <p14:creationId xmlns:p14="http://schemas.microsoft.com/office/powerpoint/2010/main" val="40762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lh3.googleusercontent.com/t-Iluf2wBtWJdkHQsBCKODaWEeyE5JJCVi-ZDMfjOBQV_4XEPt7Dw8NJ8bItTsa-kdi2Xym0zEb5LhyLlQK1Wc216IXf2Dpo3mvAfrqdtL60Ix88P86tZ7KaikjPenJcE_fQVr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3" t="24959" r="24453" b="27207"/>
          <a:stretch/>
        </p:blipFill>
        <p:spPr bwMode="auto">
          <a:xfrm>
            <a:off x="1192005" y="1027906"/>
            <a:ext cx="9140501" cy="50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</p:spTree>
    <p:extLst>
      <p:ext uri="{BB962C8B-B14F-4D97-AF65-F5344CB8AC3E}">
        <p14:creationId xmlns:p14="http://schemas.microsoft.com/office/powerpoint/2010/main" val="7274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6.googleusercontent.com/2m0fgdurpY4bukuz8xwjiXd4b_W7-Kn3KVqbiE2jmrIgW_rnUSFiZBq_6eAlp00tyrW13jd9KZoUEqpaCrRO47fxFImc4TS9aMM96ffLlNLSoXlEJSE4Ef1FEh2BRENuOS2jHN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9" t="27447" r="24142" b="19465"/>
          <a:stretch/>
        </p:blipFill>
        <p:spPr bwMode="auto">
          <a:xfrm>
            <a:off x="1385636" y="901154"/>
            <a:ext cx="9420727" cy="53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432" y="902368"/>
            <a:ext cx="10427368" cy="788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речи – это то, что мы слышим и говорим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Картинки по запросу &quot;ухо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5840" b="-2672"/>
          <a:stretch>
            <a:fillRect/>
          </a:stretch>
        </p:blipFill>
        <p:spPr bwMode="auto">
          <a:xfrm>
            <a:off x="2332951" y="2962715"/>
            <a:ext cx="2641275" cy="2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9" y="3091295"/>
            <a:ext cx="3036071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8309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62" y="1167062"/>
            <a:ext cx="10415337" cy="5236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 В СЛОВЕ»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Картинки по запросу &quot;ухо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5840" b="-2672"/>
          <a:stretch>
            <a:fillRect/>
          </a:stretch>
        </p:blipFill>
        <p:spPr bwMode="auto">
          <a:xfrm>
            <a:off x="3981277" y="2962713"/>
            <a:ext cx="2641275" cy="2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9" y="3091295"/>
            <a:ext cx="3036071" cy="2060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45" y="3439862"/>
            <a:ext cx="2267909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тренировка: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 35 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588" y="1446104"/>
            <a:ext cx="11459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АаОУЫИЭЕеЁёЮЯ</a:t>
            </a: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МПЛБбДЖНГВЗРЙКТШЩЧСФЧЦЪЬ</a:t>
            </a:r>
            <a:endParaRPr lang="ru-RU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376" t="27606" r="24539" b="21868"/>
          <a:stretch/>
        </p:blipFill>
        <p:spPr>
          <a:xfrm>
            <a:off x="2141621" y="3015764"/>
            <a:ext cx="3934325" cy="35970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84" y="3380873"/>
            <a:ext cx="4140493" cy="32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5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– открывают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 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встречают преграду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322" y="1815644"/>
            <a:ext cx="3255546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22" y="4196681"/>
            <a:ext cx="3255546" cy="217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974" y="2437490"/>
            <a:ext cx="3036071" cy="3097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287" y="1212270"/>
            <a:ext cx="1914310" cy="173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t="-1" r="26481" b="-4098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14971" t="1" r="8095" b="1643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619300" y="1338830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3389" y="3223942"/>
            <a:ext cx="2182557" cy="152413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638673" y="4917510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4" y="4846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встречают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преграду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322" y="1815644"/>
            <a:ext cx="3255546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22" y="4196681"/>
            <a:ext cx="3255546" cy="2170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287" y="1212270"/>
            <a:ext cx="1914310" cy="173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-1" r="26481" b="-4098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14971" t="1" r="8095" b="1643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759888" y="1915566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4642" y="4519797"/>
            <a:ext cx="2182557" cy="1524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2179" y="2761715"/>
            <a:ext cx="2731168" cy="24485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165" t="23023" r="24129" b="13934"/>
          <a:stretch/>
        </p:blipFill>
        <p:spPr>
          <a:xfrm>
            <a:off x="2815389" y="851968"/>
            <a:ext cx="5089358" cy="60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742" t="18875" r="20708" b="36608"/>
          <a:stretch/>
        </p:blipFill>
        <p:spPr>
          <a:xfrm>
            <a:off x="2430378" y="1354294"/>
            <a:ext cx="6593305" cy="45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101</Words>
  <Application>Microsoft Office PowerPoint</Application>
  <PresentationFormat>Широкоэкранный</PresentationFormat>
  <Paragraphs>46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Times New Roman</vt:lpstr>
      <vt:lpstr>Тема Office</vt:lpstr>
      <vt:lpstr>7 занятие </vt:lpstr>
      <vt:lpstr>Презентация PowerPoint</vt:lpstr>
      <vt:lpstr>Презентация PowerPoint</vt:lpstr>
      <vt:lpstr>Звуки речи – это то, что мы слышим и говорим</vt:lpstr>
      <vt:lpstr>ПРАВИЛО «ВЫДЕЛЕНИЯ ЗВУКА В СЛОВЕ» </vt:lpstr>
      <vt:lpstr>  Гласные звуки – открывают рот и не встречают преграду  </vt:lpstr>
      <vt:lpstr>  Согласные звуки – встречают преграду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тренировка: с 28, 35 №2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49</cp:revision>
  <dcterms:created xsi:type="dcterms:W3CDTF">2020-10-12T06:30:35Z</dcterms:created>
  <dcterms:modified xsi:type="dcterms:W3CDTF">2022-04-22T02:53:42Z</dcterms:modified>
</cp:coreProperties>
</file>