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6" r:id="rId7"/>
    <p:sldId id="288" r:id="rId8"/>
    <p:sldId id="267" r:id="rId9"/>
    <p:sldId id="297" r:id="rId10"/>
    <p:sldId id="280" r:id="rId11"/>
    <p:sldId id="329" r:id="rId12"/>
    <p:sldId id="282" r:id="rId13"/>
    <p:sldId id="330" r:id="rId14"/>
    <p:sldId id="278" r:id="rId15"/>
    <p:sldId id="314" r:id="rId16"/>
    <p:sldId id="331" r:id="rId17"/>
    <p:sldId id="332" r:id="rId18"/>
    <p:sldId id="315" r:id="rId19"/>
    <p:sldId id="333" r:id="rId20"/>
    <p:sldId id="324" r:id="rId21"/>
    <p:sldId id="321" r:id="rId22"/>
    <p:sldId id="325" r:id="rId23"/>
    <p:sldId id="328" r:id="rId24"/>
    <p:sldId id="326" r:id="rId25"/>
    <p:sldId id="327" r:id="rId26"/>
    <p:sldId id="319" r:id="rId27"/>
    <p:sldId id="320" r:id="rId28"/>
    <p:sldId id="316" r:id="rId29"/>
    <p:sldId id="322" r:id="rId30"/>
    <p:sldId id="323" r:id="rId31"/>
    <p:sldId id="283" r:id="rId32"/>
    <p:sldId id="317" r:id="rId33"/>
    <p:sldId id="284" r:id="rId34"/>
    <p:sldId id="318" r:id="rId35"/>
    <p:sldId id="281" r:id="rId36"/>
    <p:sldId id="294" r:id="rId37"/>
    <p:sldId id="295" r:id="rId38"/>
    <p:sldId id="296" r:id="rId39"/>
    <p:sldId id="298" r:id="rId40"/>
    <p:sldId id="304" r:id="rId41"/>
    <p:sldId id="308" r:id="rId42"/>
    <p:sldId id="305" r:id="rId43"/>
    <p:sldId id="306" r:id="rId44"/>
    <p:sldId id="307" r:id="rId45"/>
    <p:sldId id="312" r:id="rId46"/>
    <p:sldId id="279" r:id="rId47"/>
    <p:sldId id="259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гласные и согласные.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470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</p:spTree>
    <p:extLst>
      <p:ext uri="{BB962C8B-B14F-4D97-AF65-F5344CB8AC3E}">
        <p14:creationId xmlns:p14="http://schemas.microsoft.com/office/powerpoint/2010/main" val="40762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</p:spTree>
    <p:extLst>
      <p:ext uri="{BB962C8B-B14F-4D97-AF65-F5344CB8AC3E}">
        <p14:creationId xmlns:p14="http://schemas.microsoft.com/office/powerpoint/2010/main" val="7274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lh3.googleusercontent.com/t-Iluf2wBtWJdkHQsBCKODaWEeyE5JJCVi-ZDMfjOBQV_4XEPt7Dw8NJ8bItTsa-kdi2Xym0zEb5LhyLlQK1Wc216IXf2Dpo3mvAfrqdtL60Ix88P86tZ7KaikjPenJcE_fQVr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t="24959" r="24453" b="27207"/>
          <a:stretch/>
        </p:blipFill>
        <p:spPr bwMode="auto">
          <a:xfrm>
            <a:off x="1192005" y="1027906"/>
            <a:ext cx="9140501" cy="50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6.googleusercontent.com/2m0fgdurpY4bukuz8xwjiXd4b_W7-Kn3KVqbiE2jmrIgW_rnUSFiZBq_6eAlp00tyrW13jd9KZoUEqpaCrRO47fxFImc4TS9aMM96ffLlNLSoXlEJSE4Ef1FEh2BRENuOS2jHN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27447" r="24142" b="19465"/>
          <a:stretch/>
        </p:blipFill>
        <p:spPr bwMode="auto">
          <a:xfrm>
            <a:off x="1385636" y="901154"/>
            <a:ext cx="9420727" cy="53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8309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32" y="902368"/>
            <a:ext cx="10427368" cy="788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речи – это то, что мы слышим и говорим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2332951" y="2962715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тренировка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588" y="1446104"/>
            <a:ext cx="11459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АаОУЫИЭЕеЁёЮЯ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МПЛБбДЖНГВЗРЙКТШЩЧСФЧЦЪЬ</a:t>
            </a:r>
            <a:endParaRPr lang="ru-RU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27221" y="3140243"/>
            <a:ext cx="4944979" cy="18408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2" y="1167062"/>
            <a:ext cx="10415337" cy="5236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 В СЛОВЕ»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3981277" y="2962713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45" y="3439862"/>
            <a:ext cx="226790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– открывают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встречают 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974" y="2437490"/>
            <a:ext cx="3036071" cy="3097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619300" y="133883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389" y="3223942"/>
            <a:ext cx="2182557" cy="15241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638673" y="491751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4" y="4846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встречают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59888" y="1915566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642" y="4519797"/>
            <a:ext cx="2182557" cy="1524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2179" y="2761715"/>
            <a:ext cx="2731168" cy="24485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165" t="23023" r="24129" b="13934"/>
          <a:stretch/>
        </p:blipFill>
        <p:spPr>
          <a:xfrm>
            <a:off x="2815389" y="851968"/>
            <a:ext cx="5089358" cy="60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92</Words>
  <Application>Microsoft Office PowerPoint</Application>
  <PresentationFormat>Широкоэкранный</PresentationFormat>
  <Paragraphs>47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Тема Office</vt:lpstr>
      <vt:lpstr>8 занятие </vt:lpstr>
      <vt:lpstr>Презентация PowerPoint</vt:lpstr>
      <vt:lpstr>Презентация PowerPoint</vt:lpstr>
      <vt:lpstr>Звуки речи – это то, что мы слышим и говорим</vt:lpstr>
      <vt:lpstr>ПРАВИЛО «ВЫДЕЛЕНИЯ ЗВУКА В СЛОВЕ» </vt:lpstr>
      <vt:lpstr>  Гласные звуки – открывают рот и не встречают преграду  </vt:lpstr>
      <vt:lpstr>  Согласные звуки – встречают преграду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тренировка: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50</cp:revision>
  <dcterms:created xsi:type="dcterms:W3CDTF">2020-10-12T06:30:35Z</dcterms:created>
  <dcterms:modified xsi:type="dcterms:W3CDTF">2022-04-22T03:04:41Z</dcterms:modified>
</cp:coreProperties>
</file>