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  <p:sldId id="261" r:id="rId6"/>
    <p:sldId id="265" r:id="rId7"/>
    <p:sldId id="266" r:id="rId8"/>
    <p:sldId id="264" r:id="rId9"/>
    <p:sldId id="267" r:id="rId10"/>
    <p:sldId id="268" r:id="rId11"/>
    <p:sldId id="269" r:id="rId12"/>
    <p:sldId id="270" r:id="rId13"/>
    <p:sldId id="271" r:id="rId14"/>
    <p:sldId id="25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2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1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4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4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2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0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9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5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педагога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урок. ОРП «Азбука» Особенности курса и планирования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7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раз – в начале курса, когда, чтобы выявить уровень знаний и умений ребенка.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раз - в конце, итоговая диагностика знаний и умений ребенка, в результате которой педагог получает представление о знаниях ребенка, полученных в результате освоения программы. Педагог дает конкретные рекомендации родителям.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результативности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педагога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развития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 программным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удовлетворенности родителей процессом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«Открытые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занятия с детьми для родителей.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Видео отчеты: до и после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9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локальный нормативный документ, определяющий содержание, объем, порядок изучения курса, требования к результатам освоения курса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педагогом согласно регламенту составления Рабочих программ ООО ЦВР Просто дети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рабочую программу по курсу «Азбука»</a:t>
            </a:r>
          </a:p>
        </p:txBody>
      </p:sp>
    </p:spTree>
    <p:extLst>
      <p:ext uri="{BB962C8B-B14F-4D97-AF65-F5344CB8AC3E}">
        <p14:creationId xmlns:p14="http://schemas.microsoft.com/office/powerpoint/2010/main" val="24080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5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«Азбука»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занятий по 60 минут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от 5 до 7 лет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ступень в обучении чтению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до 6 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«Азбука»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59568"/>
            <a:ext cx="10668000" cy="4817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урс интенсивный – 2 или 3 раза в неделю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Пропуски. Если ребенок заболел, то возможны следующие пути решения: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подключение,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отстранение от курса и присоединение к следующему, или переход на индивидуальное обучение.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отработка в промежутках между занятиями(возвращение в группу возможно в случае не отставания по курсу)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9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курса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звуковому составу русского языка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(33 буквы +4 строчные а, е, ё, б. Итого 37 знаков.)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Создать условия для развития у детей фонематического и фонетического  слуха, умения проводить звуковой анализ слов.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Содействовать усвоению детьми графического образа буквы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Создать условия для накопления, обогащения и активизации словарного запаса, развитию связной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6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общеразвивающая программа «Азбука»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«Азбука за 8 занятий». ООО ЦВР «Просто дети», 2019г.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Авторская методика  Ольги Васильевны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Лысенко: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О.В. Азбука. Учебник. Электронная версия, 2017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О.В. Обучение чтению за 15 уроков. Методические рекомендации для учителя. Электронная версия, 2017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О.В. Демонстрационный материал: алфавит, таблицы с гласным в середине, карточки, дидактические игры, ассоциативная азбука.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1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общеразвивающая программа «Азбука»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837" t="20232" r="28929" b="22391"/>
          <a:stretch/>
        </p:blipFill>
        <p:spPr>
          <a:xfrm>
            <a:off x="2803358" y="1690688"/>
            <a:ext cx="5991726" cy="427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716" y="365125"/>
            <a:ext cx="10319084" cy="88615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72374"/>
              </p:ext>
            </p:extLst>
          </p:nvPr>
        </p:nvGraphicFramePr>
        <p:xfrm>
          <a:off x="553454" y="1251283"/>
          <a:ext cx="10936706" cy="5618046"/>
        </p:xfrm>
        <a:graphic>
          <a:graphicData uri="http://schemas.openxmlformats.org/drawingml/2006/table">
            <a:tbl>
              <a:tblPr firstRow="1" firstCol="1" bandRow="1"/>
              <a:tblGrid>
                <a:gridCol w="847822">
                  <a:extLst>
                    <a:ext uri="{9D8B030D-6E8A-4147-A177-3AD203B41FA5}">
                      <a16:colId xmlns:a16="http://schemas.microsoft.com/office/drawing/2014/main" val="4041548263"/>
                    </a:ext>
                  </a:extLst>
                </a:gridCol>
                <a:gridCol w="8790541">
                  <a:extLst>
                    <a:ext uri="{9D8B030D-6E8A-4147-A177-3AD203B41FA5}">
                      <a16:colId xmlns:a16="http://schemas.microsoft.com/office/drawing/2014/main" val="1900389541"/>
                    </a:ext>
                  </a:extLst>
                </a:gridCol>
                <a:gridCol w="1298343">
                  <a:extLst>
                    <a:ext uri="{9D8B030D-6E8A-4147-A177-3AD203B41FA5}">
                      <a16:colId xmlns:a16="http://schemas.microsoft.com/office/drawing/2014/main" val="1592620709"/>
                    </a:ext>
                  </a:extLst>
                </a:gridCol>
              </a:tblGrid>
              <a:tr h="52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033277"/>
                  </a:ext>
                </a:extLst>
              </a:tr>
              <a:tr h="745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 «звуки речи». Выделение первого гласного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звука в слове. Гласные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звуки.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А, О,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У,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Ы, 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517458"/>
                  </a:ext>
                </a:extLst>
              </a:tr>
              <a:tr h="1011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согласного звука в слове (хорошо протягивающийся и взрывной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Э, М, П, Е, 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292062"/>
                  </a:ext>
                </a:extLst>
              </a:tr>
              <a:tr h="403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гласные и согласные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 Л,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Ё, ё, Б, б, 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292689"/>
                  </a:ext>
                </a:extLst>
              </a:tr>
              <a:tr h="403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гласные и согласные.  Ж,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Н, В, З, 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248624"/>
                  </a:ext>
                </a:extLst>
              </a:tr>
              <a:tr h="403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гласные и согласные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Р,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Ю, Й, К,С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233819"/>
                  </a:ext>
                </a:extLst>
              </a:tr>
              <a:tr h="605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гласные и согласные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Т,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Ш, Щ, Я, Ч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125502"/>
                  </a:ext>
                </a:extLst>
              </a:tr>
              <a:tr h="403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гласные и согласные. Ф, Ц, Х,Ь,Ъ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877623"/>
                  </a:ext>
                </a:extLst>
              </a:tr>
              <a:tr h="745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Повторение и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акрепление всех звуков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706140"/>
                  </a:ext>
                </a:extLst>
              </a:tr>
              <a:tr h="37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775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0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разделов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633" t="41722" r="21596" b="23889"/>
          <a:stretch/>
        </p:blipFill>
        <p:spPr>
          <a:xfrm>
            <a:off x="986588" y="1915297"/>
            <a:ext cx="9479585" cy="34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801" t="61834" r="23086" b="13299"/>
          <a:stretch/>
        </p:blipFill>
        <p:spPr>
          <a:xfrm>
            <a:off x="887709" y="1690689"/>
            <a:ext cx="10735402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520</Words>
  <Application>Microsoft Office PowerPoint</Application>
  <PresentationFormat>Широкоэкранный</PresentationFormat>
  <Paragraphs>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Азбука  обучение педагога</vt:lpstr>
      <vt:lpstr>Курс «Азбука»</vt:lpstr>
      <vt:lpstr>Курс «Азбука»</vt:lpstr>
      <vt:lpstr>Цель и задачи курса</vt:lpstr>
      <vt:lpstr>Дополнительная общеразвивающая программа «Азбука»</vt:lpstr>
      <vt:lpstr>Дополнительная общеразвивающая программа «Азбука»</vt:lpstr>
      <vt:lpstr> Календарно-тематическое планирование </vt:lpstr>
      <vt:lpstr>Характеристика разделов программы</vt:lpstr>
      <vt:lpstr>Планируемые результаты</vt:lpstr>
      <vt:lpstr>Диагностика</vt:lpstr>
      <vt:lpstr>Оценка результативности работы педагога</vt:lpstr>
      <vt:lpstr>Рабочая программа</vt:lpstr>
      <vt:lpstr>Домашнее задание: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2020-10-12T06:30:35Z</dcterms:created>
  <dcterms:modified xsi:type="dcterms:W3CDTF">2022-04-22T07:36:27Z</dcterms:modified>
</cp:coreProperties>
</file>