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71" r:id="rId4"/>
    <p:sldId id="272" r:id="rId5"/>
    <p:sldId id="273" r:id="rId6"/>
    <p:sldId id="275" r:id="rId7"/>
    <p:sldId id="274" r:id="rId8"/>
    <p:sldId id="266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ZhTE0iAjV6R7soOrP867M1eiO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7c69b5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7c69b5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037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7c69b5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7c69b5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063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7c69b5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7c69b5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693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7c69b5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7c69b5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7693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7c69b5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7c69b5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4298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7c69b5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7c69b5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226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Азбука </a:t>
            </a:r>
            <a:b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обучение педагога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ru-RU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lang="ru-RU" b="1" dirty="0">
                <a:latin typeface="Times New Roman"/>
                <a:ea typeface="Times New Roman"/>
                <a:cs typeface="Times New Roman"/>
                <a:sym typeface="Times New Roman"/>
              </a:rPr>
              <a:t>урок. </a:t>
            </a:r>
            <a:r>
              <a:rPr lang="ru-RU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Родительская встреча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7c69b5c9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Курс «Азбука» фундамент для обучения чтению!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127c69b5c94_0_0"/>
          <p:cNvSpPr txBox="1">
            <a:spLocks noGrp="1"/>
          </p:cNvSpPr>
          <p:nvPr>
            <p:ph type="body" idx="1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Основан на методике по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курсу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«Азбука», «Обучение чтению»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Лысенко О.В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  <a:p>
            <a:pPr marL="22860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Цель: </a:t>
            </a:r>
          </a:p>
          <a:p>
            <a:pPr marL="742950" indent="-514350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выучить алфавит – 37 букв: 33 и прописные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абеё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, (результат знаний выше 80%)</a:t>
            </a:r>
          </a:p>
          <a:p>
            <a:pPr marL="742950" indent="-514350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развивать фонематический слух путем  выделения первых и последующих звуков в слове, </a:t>
            </a:r>
          </a:p>
          <a:p>
            <a:pPr marL="742950" indent="-514350"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дать понятие «звуки речи», «гласные и согласные звуки»</a:t>
            </a: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>
              <a:buNone/>
            </a:pP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493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7c69b5c9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Курс «Азбука»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127c69b5c94_0_0"/>
          <p:cNvSpPr txBox="1">
            <a:spLocks noGrp="1"/>
          </p:cNvSpPr>
          <p:nvPr>
            <p:ph type="body" idx="1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0"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8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занятий (график занятий возможно скорректировать в случае согласования всех сторон)</a:t>
            </a: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28600" lvl="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Групповое занятие: до 6 детей</a:t>
            </a:r>
          </a:p>
          <a:p>
            <a:pPr marL="228600" lvl="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Интенсивное обучение: по принципу работаем на занятии, дома повторяем!</a:t>
            </a:r>
          </a:p>
          <a:p>
            <a:pPr marL="228600" lvl="0" indent="0">
              <a:buNone/>
            </a:pP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5918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7c69b5c94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Правила посещения: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127c69b5c94_0_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>
              <a:buNone/>
            </a:pPr>
            <a:endParaRPr lang="ru-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Без опозданий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Без пропусков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Без упреков</a:t>
            </a: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6286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хорошим настроением</a:t>
            </a:r>
          </a:p>
          <a:p>
            <a:pPr marL="6286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выполненным домашним заданием</a:t>
            </a:r>
          </a:p>
          <a:p>
            <a:pPr marL="628650" indent="-514350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позитивом и игрой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1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7c69b5c9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Учимся все вместе!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127c69b5c94_0_0"/>
          <p:cNvSpPr txBox="1">
            <a:spLocks noGrp="1"/>
          </p:cNvSpPr>
          <p:nvPr>
            <p:ph type="body" idx="1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Хвалим ребенка за маленькие победы, и обязательно придем к большой победе! (но не перехваливаем!!!) Все в меру! Материальные подарки не обещаем, но можно искренне выразить словами:</a:t>
            </a:r>
          </a:p>
          <a:p>
            <a:pPr marL="228600" lvl="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Какой ты молодец! Умница! Вот это круто! Даже у меня так хорошо, как у тебя, не получается! Ты самый умный у меня! Как здорово у тебя получается! Отлично! Супер! Класс! Круто! Великолепно!..</a:t>
            </a:r>
            <a:endParaRPr lang="ru-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Забыть обиды и недомолвки, стать немного волшебниками и превратить всех близких в помощников и учеников по курсу «Азбука» (а как играть, мы вас научим)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Буквы вокруг нас – ищем, повторяем, играем! (но только те которые уже выучили, работаем на усиление, а не осложнение!)</a:t>
            </a:r>
          </a:p>
          <a:p>
            <a:pPr marL="742950" lvl="0" indent="-514350">
              <a:buAutoNum type="arabicPeriod"/>
            </a:pPr>
            <a:endParaRPr lang="ru-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479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7c69b5c9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 случае болезни: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127c69b5c94_0_0"/>
          <p:cNvSpPr txBox="1">
            <a:spLocks noGrp="1"/>
          </p:cNvSpPr>
          <p:nvPr>
            <p:ph type="body" idx="1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>
              <a:buNone/>
            </a:pPr>
            <a:endParaRPr lang="ru-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Сообщаем в Центр, пишем педагогу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Подключаемся через </a:t>
            </a:r>
            <a:r>
              <a:rPr lang="en-US" dirty="0" smtClean="0">
                <a:latin typeface="Times New Roman"/>
                <a:ea typeface="Times New Roman"/>
                <a:cs typeface="Times New Roman"/>
                <a:sym typeface="Times New Roman"/>
              </a:rPr>
              <a:t>Zoom/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выбираем вариант, как догнать группу</a:t>
            </a:r>
          </a:p>
          <a:p>
            <a:pPr marL="228600" lvl="0" indent="0"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Если есть справка, то: </a:t>
            </a:r>
          </a:p>
          <a:p>
            <a:pPr marL="685800" indent="-457200"/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2 отработки до 30 минут возможны в рамках курса</a:t>
            </a:r>
          </a:p>
          <a:p>
            <a:pPr marL="228600" indent="0">
              <a:buNone/>
            </a:pP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Если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нет справки, </a:t>
            </a:r>
            <a:r>
              <a:rPr lang="ru-RU" dirty="0">
                <a:latin typeface="Times New Roman"/>
                <a:ea typeface="Times New Roman"/>
                <a:cs typeface="Times New Roman"/>
                <a:sym typeface="Times New Roman"/>
              </a:rPr>
              <a:t>то: </a:t>
            </a:r>
          </a:p>
          <a:p>
            <a:pPr marL="685800" indent="-457200"/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Индивидуальное занятие с педагогом по прейскуранту Центра</a:t>
            </a: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07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7c69b5c9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Как выполнять домашние задания:</a:t>
            </a: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g127c69b5c94_0_0"/>
          <p:cNvSpPr txBox="1">
            <a:spLocks noGrp="1"/>
          </p:cNvSpPr>
          <p:nvPr>
            <p:ph type="body" idx="1"/>
          </p:nvPr>
        </p:nvSpPr>
        <p:spPr>
          <a:xfrm>
            <a:off x="601800" y="1690825"/>
            <a:ext cx="10752000" cy="4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Задания письменные/устные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Время тренировки дома до 20 минут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Используем выданный алфавит и рабочие листы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Выполняем рекомендации педагога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Последние 5 минут каждого занятия родители заходят в кабинет для обучения </a:t>
            </a:r>
            <a:r>
              <a:rPr lang="ru-RU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правильному выполнению </a:t>
            </a: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заданий</a:t>
            </a:r>
          </a:p>
          <a:p>
            <a:pPr marL="742950" lvl="0" indent="-514350">
              <a:buAutoNum type="arabicPeriod"/>
            </a:pPr>
            <a:r>
              <a:rPr lang="ru-RU" dirty="0" smtClean="0">
                <a:latin typeface="Times New Roman"/>
                <a:ea typeface="Times New Roman"/>
                <a:cs typeface="Times New Roman"/>
                <a:sym typeface="Times New Roman"/>
              </a:rPr>
              <a:t>Возможны видео отчеты для корректировки выполнения заданий</a:t>
            </a:r>
            <a:endParaRPr lang="ru-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0" indent="-514350">
              <a:buAutoNum type="arabicPeriod"/>
            </a:pPr>
            <a:endParaRPr lang="ru-RU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0" indent="-514350">
              <a:buAutoNum type="arabicPeriod"/>
            </a:pPr>
            <a:endParaRPr lang="ru-RU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470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359</Words>
  <Application>Microsoft Office PowerPoint</Application>
  <PresentationFormat>Широкоэкранный</PresentationFormat>
  <Paragraphs>41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Азбука  обучение педагога</vt:lpstr>
      <vt:lpstr>Курс «Азбука» фундамент для обучения чтению!</vt:lpstr>
      <vt:lpstr>Курс «Азбука»</vt:lpstr>
      <vt:lpstr>Правила посещения:</vt:lpstr>
      <vt:lpstr>Учимся все вместе!</vt:lpstr>
      <vt:lpstr>В случае болезни:</vt:lpstr>
      <vt:lpstr>Как выполнять домашние задания: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Азбука  обучение педагога</dc:title>
  <dc:creator>Пользователь</dc:creator>
  <cp:lastModifiedBy>Пользователь</cp:lastModifiedBy>
  <cp:revision>11</cp:revision>
  <dcterms:created xsi:type="dcterms:W3CDTF">2020-10-12T06:30:35Z</dcterms:created>
  <dcterms:modified xsi:type="dcterms:W3CDTF">2022-05-11T09:42:37Z</dcterms:modified>
</cp:coreProperties>
</file>