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3" r:id="rId14"/>
    <p:sldId id="271" r:id="rId15"/>
    <p:sldId id="272" r:id="rId16"/>
    <p:sldId id="274" r:id="rId17"/>
    <p:sldId id="275" r:id="rId18"/>
    <p:sldId id="277" r:id="rId19"/>
    <p:sldId id="276" r:id="rId20"/>
    <p:sldId id="278" r:id="rId21"/>
    <p:sldId id="280" r:id="rId22"/>
    <p:sldId id="281" r:id="rId23"/>
    <p:sldId id="282" r:id="rId24"/>
    <p:sldId id="283" r:id="rId25"/>
    <p:sldId id="284" r:id="rId26"/>
    <p:sldId id="279" r:id="rId27"/>
    <p:sldId id="25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1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BEA1-7542-43B1-B220-77FA61E04C7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занятие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первого звука в слове. Учим АОУЫИ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51502" r="2339" b="4533"/>
          <a:stretch/>
        </p:blipFill>
        <p:spPr>
          <a:xfrm>
            <a:off x="445169" y="1507226"/>
            <a:ext cx="6063915" cy="40854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289" y="1690688"/>
            <a:ext cx="3718511" cy="37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786" t="18322" r="24752" b="44074"/>
          <a:stretch/>
        </p:blipFill>
        <p:spPr>
          <a:xfrm>
            <a:off x="1824790" y="509531"/>
            <a:ext cx="8542419" cy="63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2837" r="2340" b="52369"/>
          <a:stretch/>
        </p:blipFill>
        <p:spPr>
          <a:xfrm>
            <a:off x="838200" y="1793512"/>
            <a:ext cx="5955632" cy="40538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565" y="2112294"/>
            <a:ext cx="4094045" cy="2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875" t="22193" r="20863" b="32736"/>
          <a:stretch/>
        </p:blipFill>
        <p:spPr>
          <a:xfrm>
            <a:off x="1443788" y="770019"/>
            <a:ext cx="8098508" cy="53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букву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		А				о		у	</a:t>
            </a:r>
          </a:p>
          <a:p>
            <a:pPr marL="0" indent="0">
              <a:buNone/>
            </a:pPr>
            <a:r>
              <a:rPr lang="ru-RU" sz="5400" b="1" dirty="0" smtClean="0"/>
              <a:t>У				а   			А</a:t>
            </a:r>
          </a:p>
          <a:p>
            <a:pPr marL="0" indent="0">
              <a:buNone/>
            </a:pPr>
            <a:r>
              <a:rPr lang="ru-RU" sz="5400" b="1" dirty="0"/>
              <a:t>	</a:t>
            </a:r>
            <a:r>
              <a:rPr lang="ru-RU" sz="5400" b="1" dirty="0" smtClean="0"/>
              <a:t>О				о				у	а</a:t>
            </a:r>
          </a:p>
          <a:p>
            <a:pPr marL="0" indent="0">
              <a:buNone/>
            </a:pPr>
            <a:endParaRPr lang="ru-RU" sz="5400" b="1" dirty="0"/>
          </a:p>
          <a:p>
            <a:pPr marL="0" indent="0">
              <a:buNone/>
            </a:pPr>
            <a:r>
              <a:rPr lang="ru-RU" sz="5400" b="1" dirty="0" smtClean="0"/>
              <a:t>У  		а               </a:t>
            </a:r>
            <a:r>
              <a:rPr lang="ru-RU" sz="5400" b="1" dirty="0" err="1" smtClean="0"/>
              <a:t>А</a:t>
            </a:r>
            <a:r>
              <a:rPr lang="ru-RU" sz="5400" b="1" dirty="0" smtClean="0"/>
              <a:t>				о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988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 с3 №2 Найди все буквы А и закрась их красным цветом, остальные буквы назови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920" t="18599" r="24285" b="18635"/>
          <a:stretch/>
        </p:blipFill>
        <p:spPr>
          <a:xfrm>
            <a:off x="4030580" y="1423251"/>
            <a:ext cx="4740442" cy="543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58" y="316999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142" t="39613" r="19464" b="20571"/>
          <a:stretch/>
        </p:blipFill>
        <p:spPr>
          <a:xfrm>
            <a:off x="1888957" y="1453968"/>
            <a:ext cx="7784431" cy="47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922" t="41251" r="25298" b="13794"/>
          <a:stretch/>
        </p:blipFill>
        <p:spPr>
          <a:xfrm>
            <a:off x="2382253" y="1612734"/>
            <a:ext cx="5859378" cy="49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519" t="30212" r="19775" b="25547"/>
          <a:stretch/>
        </p:blipFill>
        <p:spPr>
          <a:xfrm>
            <a:off x="1768643" y="856688"/>
            <a:ext cx="7315199" cy="49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675" t="33806" r="21019" b="14764"/>
          <a:stretch/>
        </p:blipFill>
        <p:spPr>
          <a:xfrm>
            <a:off x="1804737" y="639954"/>
            <a:ext cx="7206916" cy="59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lh3.googleusercontent.com/t-Iluf2wBtWJdkHQsBCKODaWEeyE5JJCVi-ZDMfjOBQV_4XEPt7Dw8NJ8bItTsa-kdi2Xym0zEb5LhyLlQK1Wc216IXf2Dpo3mvAfrqdtL60Ix88P86tZ7KaikjPenJcE_fQVr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3" t="24959" r="24453" b="27207"/>
          <a:stretch/>
        </p:blipFill>
        <p:spPr bwMode="auto">
          <a:xfrm>
            <a:off x="1192005" y="1027906"/>
            <a:ext cx="9140501" cy="50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8309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тренировка: с 6, с 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364" t="27447" r="20241" b="27760"/>
          <a:stretch/>
        </p:blipFill>
        <p:spPr>
          <a:xfrm>
            <a:off x="6089317" y="2261935"/>
            <a:ext cx="5039893" cy="3489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2842" t="20246" r="20369" b="34842"/>
          <a:stretch/>
        </p:blipFill>
        <p:spPr>
          <a:xfrm>
            <a:off x="1106905" y="2261936"/>
            <a:ext cx="5209673" cy="3577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1980" y="1430939"/>
            <a:ext cx="353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АаОУЫИ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6.googleusercontent.com/2m0fgdurpY4bukuz8xwjiXd4b_W7-Kn3KVqbiE2jmrIgW_rnUSFiZBq_6eAlp00tyrW13jd9KZoUEqpaCrRO47fxFImc4TS9aMM96ffLlNLSoXlEJSE4Ef1FEh2BRENuOS2jHN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27447" r="24142" b="19465"/>
          <a:stretch/>
        </p:blipFill>
        <p:spPr bwMode="auto">
          <a:xfrm>
            <a:off x="1385636" y="901154"/>
            <a:ext cx="9420727" cy="53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32" y="902368"/>
            <a:ext cx="10427368" cy="788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речи – это то, что мы слышим и говорим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2332951" y="2962715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2" y="1167062"/>
            <a:ext cx="10415337" cy="5236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 В СЛОВЕ»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3981277" y="2962713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45" y="3439862"/>
            <a:ext cx="2267909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3113" r="6903" b="55687"/>
          <a:stretch/>
        </p:blipFill>
        <p:spPr>
          <a:xfrm>
            <a:off x="372979" y="1840832"/>
            <a:ext cx="6149507" cy="3801978"/>
          </a:xfrm>
        </p:spPr>
      </p:pic>
      <p:pic>
        <p:nvPicPr>
          <p:cNvPr id="4098" name="Picture 2" descr="Ребенок ест арбуз в саду | Премиум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54" y="2298364"/>
            <a:ext cx="5102224" cy="320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498" t="34913" r="11376" b="7021"/>
          <a:stretch/>
        </p:blipFill>
        <p:spPr>
          <a:xfrm>
            <a:off x="1130968" y="617966"/>
            <a:ext cx="9204157" cy="55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– открывают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встречают 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974" y="2437490"/>
            <a:ext cx="3036071" cy="3097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619300" y="133883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389" y="3223942"/>
            <a:ext cx="2182557" cy="152413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638673" y="491751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165" t="23023" r="24129" b="13934"/>
          <a:stretch/>
        </p:blipFill>
        <p:spPr>
          <a:xfrm>
            <a:off x="2815389" y="851968"/>
            <a:ext cx="5089358" cy="60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130</Words>
  <Application>Microsoft Office PowerPoint</Application>
  <PresentationFormat>Широкоэкранный</PresentationFormat>
  <Paragraphs>22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1 занятие </vt:lpstr>
      <vt:lpstr>Презентация PowerPoint</vt:lpstr>
      <vt:lpstr>Презентация PowerPoint</vt:lpstr>
      <vt:lpstr>Звуки речи – это то, что мы слышим и говорим</vt:lpstr>
      <vt:lpstr>ПРАВИЛО «ВЫДЕЛЕНИЯ ЗВУКА В СЛОВЕ» </vt:lpstr>
      <vt:lpstr>Презентация PowerPoint</vt:lpstr>
      <vt:lpstr>Презентация PowerPoint</vt:lpstr>
      <vt:lpstr>  Гласные звуки – открывают рот и не встречают преграду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букву</vt:lpstr>
      <vt:lpstr>РТ с3 №2 Найди все буквы А и закрась их красным цветом, остальные буквы назови</vt:lpstr>
      <vt:lpstr>РТ с4 №2</vt:lpstr>
      <vt:lpstr>РТ с5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тренировка: с 6, с 10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2020-10-12T06:30:35Z</dcterms:created>
  <dcterms:modified xsi:type="dcterms:W3CDTF">2022-04-07T06:59:20Z</dcterms:modified>
</cp:coreProperties>
</file>