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5" r:id="rId6"/>
    <p:sldId id="285" r:id="rId7"/>
    <p:sldId id="286" r:id="rId8"/>
    <p:sldId id="266" r:id="rId9"/>
    <p:sldId id="267" r:id="rId10"/>
    <p:sldId id="287" r:id="rId11"/>
    <p:sldId id="289" r:id="rId12"/>
    <p:sldId id="291" r:id="rId13"/>
    <p:sldId id="288" r:id="rId14"/>
    <p:sldId id="290" r:id="rId15"/>
    <p:sldId id="292" r:id="rId16"/>
    <p:sldId id="293" r:id="rId17"/>
    <p:sldId id="299" r:id="rId18"/>
    <p:sldId id="278" r:id="rId19"/>
    <p:sldId id="280" r:id="rId20"/>
    <p:sldId id="281" r:id="rId21"/>
    <p:sldId id="282" r:id="rId22"/>
    <p:sldId id="283" r:id="rId23"/>
    <p:sldId id="284" r:id="rId24"/>
    <p:sldId id="294" r:id="rId25"/>
    <p:sldId id="297" r:id="rId26"/>
    <p:sldId id="295" r:id="rId27"/>
    <p:sldId id="296" r:id="rId28"/>
    <p:sldId id="298" r:id="rId29"/>
    <p:sldId id="279" r:id="rId30"/>
    <p:sldId id="259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4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BEA1-7542-43B1-B220-77FA61E04C7B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0AD5-E7B1-416D-845B-3C8212EF5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328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BEA1-7542-43B1-B220-77FA61E04C7B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0AD5-E7B1-416D-845B-3C8212EF5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318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BEA1-7542-43B1-B220-77FA61E04C7B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0AD5-E7B1-416D-845B-3C8212EF5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340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BEA1-7542-43B1-B220-77FA61E04C7B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0AD5-E7B1-416D-845B-3C8212EF5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145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BEA1-7542-43B1-B220-77FA61E04C7B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0AD5-E7B1-416D-845B-3C8212EF5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625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BEA1-7542-43B1-B220-77FA61E04C7B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0AD5-E7B1-416D-845B-3C8212EF5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91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BEA1-7542-43B1-B220-77FA61E04C7B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0AD5-E7B1-416D-845B-3C8212EF5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932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BEA1-7542-43B1-B220-77FA61E04C7B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0AD5-E7B1-416D-845B-3C8212EF5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406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BEA1-7542-43B1-B220-77FA61E04C7B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0AD5-E7B1-416D-845B-3C8212EF5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690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BEA1-7542-43B1-B220-77FA61E04C7B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0AD5-E7B1-416D-845B-3C8212EF5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100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BEA1-7542-43B1-B220-77FA61E04C7B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0AD5-E7B1-416D-845B-3C8212EF5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795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DBEA1-7542-43B1-B220-77FA61E04C7B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D0AD5-E7B1-416D-845B-3C8212EF5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35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занятие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Выделение согласного звука в слове (хорошо протягивающийся и взрывной</a:t>
            </a: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Э, М, П, Е, 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078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2" t="51226" r="4072" b="3151"/>
          <a:stretch/>
        </p:blipFill>
        <p:spPr>
          <a:xfrm>
            <a:off x="2430379" y="1553707"/>
            <a:ext cx="7014411" cy="4762873"/>
          </a:xfrm>
        </p:spPr>
      </p:pic>
    </p:spTree>
    <p:extLst>
      <p:ext uri="{BB962C8B-B14F-4D97-AF65-F5344CB8AC3E}">
        <p14:creationId xmlns:p14="http://schemas.microsoft.com/office/powerpoint/2010/main" val="292259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8387" t="22470" r="16508" b="18082"/>
          <a:stretch/>
        </p:blipFill>
        <p:spPr>
          <a:xfrm>
            <a:off x="2875548" y="1027906"/>
            <a:ext cx="7387389" cy="547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13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6832" t="18046" r="13398" b="22782"/>
          <a:stretch/>
        </p:blipFill>
        <p:spPr>
          <a:xfrm>
            <a:off x="3092115" y="1112620"/>
            <a:ext cx="6882064" cy="460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7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2264" y="48466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Согласные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встречают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преграду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5322" y="1815644"/>
            <a:ext cx="3255546" cy="21703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322" y="4196681"/>
            <a:ext cx="3255546" cy="21703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6287" y="1212270"/>
            <a:ext cx="1914310" cy="17314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/>
          <a:srcRect t="-1" r="26481" b="-4098"/>
          <a:stretch/>
        </p:blipFill>
        <p:spPr>
          <a:xfrm>
            <a:off x="8730951" y="3084831"/>
            <a:ext cx="1911660" cy="18023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14971" t="1" r="8095" b="1643"/>
          <a:stretch/>
        </p:blipFill>
        <p:spPr>
          <a:xfrm>
            <a:off x="8705526" y="5026296"/>
            <a:ext cx="1937084" cy="1589036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759888" y="1915566"/>
            <a:ext cx="2109537" cy="145051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94642" y="4519797"/>
            <a:ext cx="2182557" cy="15241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402179" y="2761715"/>
            <a:ext cx="2731168" cy="244858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54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5277" t="18875" r="14175" b="14488"/>
          <a:stretch/>
        </p:blipFill>
        <p:spPr>
          <a:xfrm>
            <a:off x="2865521" y="1429278"/>
            <a:ext cx="6460957" cy="479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3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9" t="53162" r="2303" b="663"/>
          <a:stretch/>
        </p:blipFill>
        <p:spPr>
          <a:xfrm>
            <a:off x="1780675" y="1414843"/>
            <a:ext cx="7952874" cy="5443157"/>
          </a:xfrm>
        </p:spPr>
      </p:pic>
    </p:spTree>
    <p:extLst>
      <p:ext uri="{BB962C8B-B14F-4D97-AF65-F5344CB8AC3E}">
        <p14:creationId xmlns:p14="http://schemas.microsoft.com/office/powerpoint/2010/main" val="71469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9476" t="17769" r="15886" b="24995"/>
          <a:stretch/>
        </p:blipFill>
        <p:spPr>
          <a:xfrm>
            <a:off x="2310064" y="1027906"/>
            <a:ext cx="6942220" cy="500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61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9009" t="19151" r="16353" b="21677"/>
          <a:stretch/>
        </p:blipFill>
        <p:spPr>
          <a:xfrm>
            <a:off x="1997243" y="1027906"/>
            <a:ext cx="7182853" cy="535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84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19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04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</p:txBody>
      </p:sp>
    </p:spTree>
    <p:extLst>
      <p:ext uri="{BB962C8B-B14F-4D97-AF65-F5344CB8AC3E}">
        <p14:creationId xmlns:p14="http://schemas.microsoft.com/office/powerpoint/2010/main" val="14705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s://lh3.googleusercontent.com/t-Iluf2wBtWJdkHQsBCKODaWEeyE5JJCVi-ZDMfjOBQV_4XEPt7Dw8NJ8bItTsa-kdi2Xym0zEb5LhyLlQK1Wc216IXf2Dpo3mvAfrqdtL60Ix88P86tZ7KaikjPenJcE_fQVr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3" t="24959" r="24453" b="27207"/>
          <a:stretch/>
        </p:blipFill>
        <p:spPr bwMode="auto">
          <a:xfrm>
            <a:off x="1192005" y="1027906"/>
            <a:ext cx="9140501" cy="503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95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19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91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endParaRPr lang="ru-RU" sz="19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31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sz="19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45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</p:txBody>
      </p:sp>
    </p:spTree>
    <p:extLst>
      <p:ext uri="{BB962C8B-B14F-4D97-AF65-F5344CB8AC3E}">
        <p14:creationId xmlns:p14="http://schemas.microsoft.com/office/powerpoint/2010/main" val="83096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19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01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19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02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endParaRPr lang="ru-RU" sz="19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35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endParaRPr lang="ru-RU" sz="19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59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19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0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Домашняя тренировка: с 6, с 10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2589" y="1446104"/>
            <a:ext cx="69916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АаОУЫИЭЕе</a:t>
            </a:r>
            <a:r>
              <a:rPr lang="ru-RU" sz="48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</a:t>
            </a:r>
            <a:endParaRPr lang="ru-RU" sz="4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7891" t="19963" r="15944" b="31738"/>
          <a:stretch/>
        </p:blipFill>
        <p:spPr>
          <a:xfrm>
            <a:off x="2310063" y="2277101"/>
            <a:ext cx="6978316" cy="410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23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lh6.googleusercontent.com/2m0fgdurpY4bukuz8xwjiXd4b_W7-Kn3KVqbiE2jmrIgW_rnUSFiZBq_6eAlp00tyrW13jd9KZoUEqpaCrRO47fxFImc4TS9aMM96ffLlNLSoXlEJSE4Ef1FEh2BRENuOS2jHNU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9" t="27447" r="24142" b="19465"/>
          <a:stretch/>
        </p:blipFill>
        <p:spPr bwMode="auto">
          <a:xfrm>
            <a:off x="1385636" y="901154"/>
            <a:ext cx="9420727" cy="536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94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757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6432" y="902368"/>
            <a:ext cx="10427368" cy="78832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 речи – это то, что мы слышим и говорим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1" descr="Картинки по запросу &quot;ухо&quot;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45840" b="-2672"/>
          <a:stretch>
            <a:fillRect/>
          </a:stretch>
        </p:blipFill>
        <p:spPr bwMode="auto">
          <a:xfrm>
            <a:off x="2332951" y="2962715"/>
            <a:ext cx="2641275" cy="231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5679" y="3091295"/>
            <a:ext cx="3036071" cy="206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36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462" y="1167062"/>
            <a:ext cx="10415337" cy="523625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ЗВУКА В СЛОВЕ»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1" descr="Картинки по запросу &quot;ухо&quot;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45840" b="-2672"/>
          <a:stretch>
            <a:fillRect/>
          </a:stretch>
        </p:blipFill>
        <p:spPr bwMode="auto">
          <a:xfrm>
            <a:off x="3981277" y="2962713"/>
            <a:ext cx="2641275" cy="231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5679" y="3091295"/>
            <a:ext cx="3036071" cy="20606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845" y="3439862"/>
            <a:ext cx="2267909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74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7" t="3114" r="1198" b="52646"/>
          <a:stretch/>
        </p:blipFill>
        <p:spPr>
          <a:xfrm>
            <a:off x="986590" y="1804736"/>
            <a:ext cx="6617369" cy="439327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1940" y="2308809"/>
            <a:ext cx="4317706" cy="239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9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4343" t="18599" r="11998" b="21401"/>
          <a:stretch/>
        </p:blipFill>
        <p:spPr>
          <a:xfrm>
            <a:off x="1756611" y="1403115"/>
            <a:ext cx="7880684" cy="495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0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Гласные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 – открывают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рот и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встречают преграду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5322" y="1815644"/>
            <a:ext cx="3255546" cy="21703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322" y="4196681"/>
            <a:ext cx="3255546" cy="21703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2974" y="2437490"/>
            <a:ext cx="3036071" cy="30970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36287" y="1212270"/>
            <a:ext cx="1914310" cy="17314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/>
          <a:srcRect t="-1" r="26481" b="-4098"/>
          <a:stretch/>
        </p:blipFill>
        <p:spPr>
          <a:xfrm>
            <a:off x="8730951" y="3084831"/>
            <a:ext cx="1911660" cy="18023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/>
          <a:srcRect l="14971" t="1" r="8095" b="1643"/>
          <a:stretch/>
        </p:blipFill>
        <p:spPr>
          <a:xfrm>
            <a:off x="8705526" y="5026296"/>
            <a:ext cx="1937084" cy="1589036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8619300" y="1338830"/>
            <a:ext cx="2109537" cy="145051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53389" y="3223942"/>
            <a:ext cx="2182557" cy="1524132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8638673" y="4917510"/>
            <a:ext cx="2109537" cy="145051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37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6165" t="23023" r="24129" b="13934"/>
          <a:stretch/>
        </p:blipFill>
        <p:spPr>
          <a:xfrm>
            <a:off x="2815389" y="851968"/>
            <a:ext cx="5089358" cy="607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37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62</Words>
  <Application>Microsoft Office PowerPoint</Application>
  <PresentationFormat>Широкоэкранный</PresentationFormat>
  <Paragraphs>19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Тема Office</vt:lpstr>
      <vt:lpstr>2 занятие </vt:lpstr>
      <vt:lpstr>Презентация PowerPoint</vt:lpstr>
      <vt:lpstr>Презентация PowerPoint</vt:lpstr>
      <vt:lpstr>Звуки речи – это то, что мы слышим и говорим</vt:lpstr>
      <vt:lpstr>ПРАВИЛО «ВЫДЕЛЕНИЯ ЗВУКА В СЛОВЕ» </vt:lpstr>
      <vt:lpstr>Презентация PowerPoint</vt:lpstr>
      <vt:lpstr>Презентация PowerPoint</vt:lpstr>
      <vt:lpstr>  Гласные звуки – открывают рот и не встречают преграду  </vt:lpstr>
      <vt:lpstr>Презентация PowerPoint</vt:lpstr>
      <vt:lpstr>Презентация PowerPoint</vt:lpstr>
      <vt:lpstr>Презентация PowerPoint</vt:lpstr>
      <vt:lpstr>Презентация PowerPoint</vt:lpstr>
      <vt:lpstr>  Согласные звуки – встречают преграду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Домашняя тренировка: с 6, с 10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31</cp:revision>
  <dcterms:created xsi:type="dcterms:W3CDTF">2020-10-12T06:30:35Z</dcterms:created>
  <dcterms:modified xsi:type="dcterms:W3CDTF">2022-04-22T07:23:11Z</dcterms:modified>
</cp:coreProperties>
</file>