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88" r:id="rId8"/>
    <p:sldId id="267" r:id="rId9"/>
    <p:sldId id="302" r:id="rId10"/>
    <p:sldId id="301" r:id="rId11"/>
    <p:sldId id="299" r:id="rId12"/>
    <p:sldId id="300" r:id="rId13"/>
    <p:sldId id="303" r:id="rId14"/>
    <p:sldId id="309" r:id="rId15"/>
    <p:sldId id="310" r:id="rId16"/>
    <p:sldId id="311" r:id="rId17"/>
    <p:sldId id="278" r:id="rId18"/>
    <p:sldId id="280" r:id="rId19"/>
    <p:sldId id="281" r:id="rId20"/>
    <p:sldId id="282" r:id="rId21"/>
    <p:sldId id="283" r:id="rId22"/>
    <p:sldId id="284" r:id="rId23"/>
    <p:sldId id="294" r:id="rId24"/>
    <p:sldId id="297" r:id="rId25"/>
    <p:sldId id="295" r:id="rId26"/>
    <p:sldId id="296" r:id="rId27"/>
    <p:sldId id="298" r:id="rId28"/>
    <p:sldId id="304" r:id="rId29"/>
    <p:sldId id="308" r:id="rId30"/>
    <p:sldId id="305" r:id="rId31"/>
    <p:sldId id="306" r:id="rId32"/>
    <p:sldId id="307" r:id="rId33"/>
    <p:sldId id="312" r:id="rId34"/>
    <p:sldId id="279" r:id="rId35"/>
    <p:sldId id="259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гласные и согласные.  Л, Ё, ё, Б, б, 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477" t="19151" r="10442" b="12828"/>
          <a:stretch/>
        </p:blipFill>
        <p:spPr>
          <a:xfrm>
            <a:off x="2406316" y="1155655"/>
            <a:ext cx="7555832" cy="50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655" t="18437" r="9632" b="13043"/>
          <a:stretch/>
        </p:blipFill>
        <p:spPr>
          <a:xfrm>
            <a:off x="2225842" y="564687"/>
            <a:ext cx="7026442" cy="50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853" t="17769" r="11065" b="8681"/>
          <a:stretch/>
        </p:blipFill>
        <p:spPr>
          <a:xfrm>
            <a:off x="2093494" y="673767"/>
            <a:ext cx="6918158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032" t="18046" r="12154" b="14488"/>
          <a:stretch/>
        </p:blipFill>
        <p:spPr>
          <a:xfrm>
            <a:off x="2165684" y="807439"/>
            <a:ext cx="7146758" cy="50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54" t="29936" r="15731" b="35225"/>
          <a:stretch/>
        </p:blipFill>
        <p:spPr>
          <a:xfrm>
            <a:off x="1816768" y="2059574"/>
            <a:ext cx="7868653" cy="31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654" t="19151" r="10754" b="18635"/>
          <a:stretch/>
        </p:blipFill>
        <p:spPr>
          <a:xfrm>
            <a:off x="1624263" y="1027906"/>
            <a:ext cx="7880684" cy="50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808" t="17493" r="25530" b="16146"/>
          <a:stretch/>
        </p:blipFill>
        <p:spPr>
          <a:xfrm>
            <a:off x="3152275" y="737364"/>
            <a:ext cx="4860756" cy="55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47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h3.googleusercontent.com/t-Iluf2wBtWJdkHQsBCKODaWEeyE5JJCVi-ZDMfjOBQV_4XEPt7Dw8NJ8bItTsa-kdi2Xym0zEb5LhyLlQK1Wc216IXf2Dpo3mvAfrqdtL60Ix88P86tZ7KaikjPenJcE_fQVr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4959" r="24453" b="27207"/>
          <a:stretch/>
        </p:blipFill>
        <p:spPr bwMode="auto">
          <a:xfrm>
            <a:off x="1192005" y="1027906"/>
            <a:ext cx="9140501" cy="50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30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6.googleusercontent.com/2m0fgdurpY4bukuz8xwjiXd4b_W7-Kn3KVqbiE2jmrIgW_rnUSFiZBq_6eAlp00tyrW13jd9KZoUEqpaCrRO47fxFImc4TS9aMM96ffLlNLSoXlEJSE4Ef1FEh2BRENuOS2jH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27447" r="24142" b="19465"/>
          <a:stretch/>
        </p:blipFill>
        <p:spPr bwMode="auto">
          <a:xfrm>
            <a:off x="1385636" y="901154"/>
            <a:ext cx="9420727" cy="53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тренировка: с 6, с 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9" y="1446104"/>
            <a:ext cx="699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АаОУЫИЭЕеЁё</a:t>
            </a:r>
            <a:r>
              <a:rPr lang="ru-RU" sz="4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МПЛБбД</a:t>
            </a:r>
            <a:endParaRPr lang="ru-RU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365" t="27447" r="18219" b="29695"/>
          <a:stretch/>
        </p:blipFill>
        <p:spPr>
          <a:xfrm>
            <a:off x="609600" y="2862856"/>
            <a:ext cx="5486400" cy="2912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3500" t="19335" r="25885" b="24469"/>
          <a:stretch/>
        </p:blipFill>
        <p:spPr>
          <a:xfrm>
            <a:off x="7471610" y="2653215"/>
            <a:ext cx="2959768" cy="30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902368"/>
            <a:ext cx="10427368" cy="78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 – это то, что мы слышим и говорим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2332951" y="2962715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2" y="1167062"/>
            <a:ext cx="10415337" cy="5236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3981277" y="2962713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5" y="3439862"/>
            <a:ext cx="226790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– открывают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974" y="2437490"/>
            <a:ext cx="3036071" cy="3097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619300" y="133883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9" y="3223942"/>
            <a:ext cx="2182557" cy="15241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38673" y="491751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4" y="4846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59888" y="1915566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642" y="4519797"/>
            <a:ext cx="2182557" cy="1524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2179" y="2761715"/>
            <a:ext cx="2731168" cy="24485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65" t="23023" r="24129" b="13934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3668" r="3705" b="54304"/>
          <a:stretch/>
        </p:blipFill>
        <p:spPr>
          <a:xfrm>
            <a:off x="1997241" y="1443789"/>
            <a:ext cx="7213009" cy="4511842"/>
          </a:xfrm>
        </p:spPr>
      </p:pic>
    </p:spTree>
    <p:extLst>
      <p:ext uri="{BB962C8B-B14F-4D97-AF65-F5344CB8AC3E}">
        <p14:creationId xmlns:p14="http://schemas.microsoft.com/office/powerpoint/2010/main" val="566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85</Words>
  <Application>Microsoft Office PowerPoint</Application>
  <PresentationFormat>Широкоэкранный</PresentationFormat>
  <Paragraphs>25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3 занятие </vt:lpstr>
      <vt:lpstr>Презентация PowerPoint</vt:lpstr>
      <vt:lpstr>Презентация PowerPoint</vt:lpstr>
      <vt:lpstr>Звуки речи – это то, что мы слышим и говорим</vt:lpstr>
      <vt:lpstr>ПРАВИЛО «ВЫДЕЛЕНИЯ ЗВУКА В СЛОВЕ» </vt:lpstr>
      <vt:lpstr>  Гласные звуки – открывают рот и не встречают преграду  </vt:lpstr>
      <vt:lpstr>  Согласные звуки –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тренировка: с 6, с 10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2020-10-12T06:30:35Z</dcterms:created>
  <dcterms:modified xsi:type="dcterms:W3CDTF">2022-04-15T03:03:19Z</dcterms:modified>
</cp:coreProperties>
</file>